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6" autoAdjust="0"/>
    <p:restoredTop sz="86297" autoAdjust="0"/>
  </p:normalViewPr>
  <p:slideViewPr>
    <p:cSldViewPr>
      <p:cViewPr varScale="1">
        <p:scale>
          <a:sx n="37" d="100"/>
          <a:sy n="37" d="100"/>
        </p:scale>
        <p:origin x="-88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D4A0A-A6A6-4071-BB96-4D3EB701C69D}" type="datetimeFigureOut">
              <a:rPr lang="en-US" smtClean="0"/>
              <a:t>22-06-2021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6248A-7499-4D85-932C-537AD12D8C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819274"/>
            <a:ext cx="3352800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Badhapal Scs</dc:creator>
  <cp:lastModifiedBy>Badhapal Scs</cp:lastModifiedBy>
  <cp:revision>1</cp:revision>
  <dcterms:created xsi:type="dcterms:W3CDTF">2021-06-22T10:27:45Z</dcterms:created>
  <dcterms:modified xsi:type="dcterms:W3CDTF">2021-06-22T10:28:17Z</dcterms:modified>
</cp:coreProperties>
</file>